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19" r:id="rId34"/>
    <p:sldId id="320" r:id="rId35"/>
    <p:sldId id="321" r:id="rId3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30.03.2021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4870025" y="2973312"/>
            <a:ext cx="5143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</a:rPr>
              <a:t>1</a:t>
            </a:r>
            <a:r>
              <a:rPr lang="tr-TR" sz="3200" b="1" dirty="0">
                <a:effectLst/>
                <a:latin typeface="BankGothic Md BT" panose="020B0807020203060204" pitchFamily="34" charset="0"/>
              </a:rPr>
              <a:t>.Gerilme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EB451AD-9553-4822-BC62-DDBFEE42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"/>
            <a:ext cx="12192000" cy="6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538F8A6-242A-441E-BE2A-29808B0C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4"/>
            <a:ext cx="12192000" cy="68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DF03B2-28F4-4750-806B-1A437BEE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5" y="0"/>
            <a:ext cx="12130689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F5DB913-5D46-458C-8EE8-BE02037DFC6A}"/>
              </a:ext>
            </a:extLst>
          </p:cNvPr>
          <p:cNvSpPr txBox="1"/>
          <p:nvPr/>
        </p:nvSpPr>
        <p:spPr>
          <a:xfrm>
            <a:off x="88776" y="33726"/>
            <a:ext cx="455424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.5 Ortalama Kayma Gerilmesi</a:t>
            </a:r>
          </a:p>
        </p:txBody>
      </p:sp>
    </p:spTree>
    <p:extLst>
      <p:ext uri="{BB962C8B-B14F-4D97-AF65-F5344CB8AC3E}">
        <p14:creationId xmlns:p14="http://schemas.microsoft.com/office/powerpoint/2010/main" val="420609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B841153-D896-44FC-84F6-D5383CFE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80"/>
            <a:ext cx="12192000" cy="6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79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2BFFB18-6826-48F0-AEA4-7467D442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" y="0"/>
            <a:ext cx="12170536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8640E8A-24EF-48CA-8B64-94DD011F2167}"/>
              </a:ext>
            </a:extLst>
          </p:cNvPr>
          <p:cNvSpPr txBox="1"/>
          <p:nvPr/>
        </p:nvSpPr>
        <p:spPr>
          <a:xfrm>
            <a:off x="88776" y="42604"/>
            <a:ext cx="468741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.6 Müsaade Edilebilir Gerilme</a:t>
            </a:r>
          </a:p>
        </p:txBody>
      </p:sp>
    </p:spTree>
    <p:extLst>
      <p:ext uri="{BB962C8B-B14F-4D97-AF65-F5344CB8AC3E}">
        <p14:creationId xmlns:p14="http://schemas.microsoft.com/office/powerpoint/2010/main" val="68828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1417CCA-6E12-4161-914D-12A94CBC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3"/>
            <a:ext cx="12192000" cy="680749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6D1F609-6F4F-4704-B667-F6ED758EE0DF}"/>
              </a:ext>
            </a:extLst>
          </p:cNvPr>
          <p:cNvSpPr txBox="1"/>
          <p:nvPr/>
        </p:nvSpPr>
        <p:spPr>
          <a:xfrm>
            <a:off x="88775" y="42604"/>
            <a:ext cx="520231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.7 Basit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Bağlantılarınn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Tasarımı</a:t>
            </a:r>
          </a:p>
        </p:txBody>
      </p:sp>
    </p:spTree>
    <p:extLst>
      <p:ext uri="{BB962C8B-B14F-4D97-AF65-F5344CB8AC3E}">
        <p14:creationId xmlns:p14="http://schemas.microsoft.com/office/powerpoint/2010/main" val="7404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DCA955-4A08-400B-991A-E4F63619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9"/>
            <a:ext cx="12192000" cy="68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1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15415E-4659-4CAB-97FD-038A98D9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4"/>
            <a:ext cx="12192000" cy="68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B44E2F-A780-4CF0-AC93-A59299C3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"/>
            <a:ext cx="12192000" cy="683384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8E0CBD8-1DE2-441E-9448-51CD64DC4D8C}"/>
              </a:ext>
            </a:extLst>
          </p:cNvPr>
          <p:cNvSpPr txBox="1"/>
          <p:nvPr/>
        </p:nvSpPr>
        <p:spPr>
          <a:xfrm>
            <a:off x="79899" y="101860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1.7</a:t>
            </a:r>
          </a:p>
        </p:txBody>
      </p:sp>
    </p:spTree>
    <p:extLst>
      <p:ext uri="{BB962C8B-B14F-4D97-AF65-F5344CB8AC3E}">
        <p14:creationId xmlns:p14="http://schemas.microsoft.com/office/powerpoint/2010/main" val="318585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42C18C2-006F-418E-92A8-F3BFD702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5"/>
            <a:ext cx="12192000" cy="683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6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424C51-A9D0-4B1D-9FEE-FAC1DCC3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" y="368147"/>
            <a:ext cx="11629749" cy="648985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E4DA58A0-D62B-4BC3-9D0F-91D410794417}"/>
              </a:ext>
            </a:extLst>
          </p:cNvPr>
          <p:cNvSpPr txBox="1"/>
          <p:nvPr/>
        </p:nvSpPr>
        <p:spPr>
          <a:xfrm>
            <a:off x="97654" y="69238"/>
            <a:ext cx="72619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.2 Deforme olabilen bir cismin dengesi</a:t>
            </a:r>
          </a:p>
        </p:txBody>
      </p:sp>
    </p:spTree>
    <p:extLst>
      <p:ext uri="{BB962C8B-B14F-4D97-AF65-F5344CB8AC3E}">
        <p14:creationId xmlns:p14="http://schemas.microsoft.com/office/powerpoint/2010/main" val="2402023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8D2CE3E-9A99-4056-B508-2FFFB77D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67"/>
            <a:ext cx="12192000" cy="64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1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1ADA12A-1C9B-4DD7-B4C4-00D1BDD5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" y="0"/>
            <a:ext cx="12182206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5D092A6-8065-4D8E-A2D8-004716DA9581}"/>
              </a:ext>
            </a:extLst>
          </p:cNvPr>
          <p:cNvSpPr txBox="1"/>
          <p:nvPr/>
        </p:nvSpPr>
        <p:spPr>
          <a:xfrm>
            <a:off x="79899" y="101860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1.9</a:t>
            </a:r>
          </a:p>
        </p:txBody>
      </p:sp>
    </p:spTree>
    <p:extLst>
      <p:ext uri="{BB962C8B-B14F-4D97-AF65-F5344CB8AC3E}">
        <p14:creationId xmlns:p14="http://schemas.microsoft.com/office/powerpoint/2010/main" val="291130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C41970-7A4A-4CBC-85C5-AAF06276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1"/>
            <a:ext cx="12192000" cy="68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CEFC59B-4E21-4F90-B92D-E8F6BE04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37"/>
            <a:ext cx="12192000" cy="679092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2504C69-8AD9-4F52-9E3B-1C915241186C}"/>
              </a:ext>
            </a:extLst>
          </p:cNvPr>
          <p:cNvSpPr txBox="1"/>
          <p:nvPr/>
        </p:nvSpPr>
        <p:spPr>
          <a:xfrm>
            <a:off x="79899" y="101860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1.10</a:t>
            </a:r>
          </a:p>
        </p:txBody>
      </p:sp>
    </p:spTree>
    <p:extLst>
      <p:ext uri="{BB962C8B-B14F-4D97-AF65-F5344CB8AC3E}">
        <p14:creationId xmlns:p14="http://schemas.microsoft.com/office/powerpoint/2010/main" val="346572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59367F-328B-4D2C-BFCE-04D15095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75"/>
            <a:ext cx="12192000" cy="67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59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37160BF-F58D-438A-951A-CE8B2C3C7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61"/>
            <a:ext cx="12192000" cy="67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10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0B1D8C2-8171-4D4D-944D-FDF7935B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"/>
            <a:ext cx="12192000" cy="684092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769BF43-8A34-40EF-9B99-941EE4D93479}"/>
              </a:ext>
            </a:extLst>
          </p:cNvPr>
          <p:cNvSpPr txBox="1"/>
          <p:nvPr/>
        </p:nvSpPr>
        <p:spPr>
          <a:xfrm>
            <a:off x="79899" y="101860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1.12</a:t>
            </a:r>
          </a:p>
        </p:txBody>
      </p:sp>
    </p:spTree>
    <p:extLst>
      <p:ext uri="{BB962C8B-B14F-4D97-AF65-F5344CB8AC3E}">
        <p14:creationId xmlns:p14="http://schemas.microsoft.com/office/powerpoint/2010/main" val="210174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723854-A64F-49F8-922A-F730891D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6AD353F-66AF-4C6A-80A6-B8759DEA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12192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6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F2BC24-D8A7-46C7-A7C0-6F94779A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9"/>
            <a:ext cx="12192000" cy="679684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CA674B3-EE2A-4635-9E23-E0C347DEA887}"/>
              </a:ext>
            </a:extLst>
          </p:cNvPr>
          <p:cNvSpPr txBox="1"/>
          <p:nvPr/>
        </p:nvSpPr>
        <p:spPr>
          <a:xfrm>
            <a:off x="79899" y="30579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1.13</a:t>
            </a:r>
          </a:p>
        </p:txBody>
      </p:sp>
    </p:spTree>
    <p:extLst>
      <p:ext uri="{BB962C8B-B14F-4D97-AF65-F5344CB8AC3E}">
        <p14:creationId xmlns:p14="http://schemas.microsoft.com/office/powerpoint/2010/main" val="286030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997698-29F8-4CC4-9383-F4D50FA1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7"/>
            <a:ext cx="12192000" cy="68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52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1557847-35B1-4726-9DC5-88798A17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0"/>
            <a:ext cx="12192000" cy="6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0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9554C1-074B-4C39-BF40-8CC674045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25"/>
            <a:ext cx="12192000" cy="67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3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7F9634-46DD-4119-9157-AED52ED62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13"/>
            <a:ext cx="12192000" cy="676357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31841A0-E8F4-4378-8CAE-B823EFBE9BD0}"/>
              </a:ext>
            </a:extLst>
          </p:cNvPr>
          <p:cNvSpPr txBox="1"/>
          <p:nvPr/>
        </p:nvSpPr>
        <p:spPr>
          <a:xfrm>
            <a:off x="79899" y="30579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1.16</a:t>
            </a:r>
          </a:p>
        </p:txBody>
      </p:sp>
    </p:spTree>
    <p:extLst>
      <p:ext uri="{BB962C8B-B14F-4D97-AF65-F5344CB8AC3E}">
        <p14:creationId xmlns:p14="http://schemas.microsoft.com/office/powerpoint/2010/main" val="145984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F9CA9A-46BF-4E35-BF4D-7E3278DE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41"/>
            <a:ext cx="12192000" cy="663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6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AAE8939-0236-4E38-8C7A-3A6F91EF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42"/>
            <a:ext cx="12192000" cy="67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149E22-CC2D-49E3-B48A-C1AFA1CA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9"/>
            <a:ext cx="12192000" cy="68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736948B-C509-4964-9482-82F8C385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"/>
            <a:ext cx="12192000" cy="68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6EBE57A-2EAD-4B47-B19E-3A7F0499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" y="0"/>
            <a:ext cx="12188098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C2EA988-44E8-4B30-802D-A3718DBDF537}"/>
              </a:ext>
            </a:extLst>
          </p:cNvPr>
          <p:cNvSpPr txBox="1"/>
          <p:nvPr/>
        </p:nvSpPr>
        <p:spPr>
          <a:xfrm>
            <a:off x="97653" y="69238"/>
            <a:ext cx="403934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.3 Gerilme</a:t>
            </a:r>
          </a:p>
        </p:txBody>
      </p:sp>
    </p:spTree>
    <p:extLst>
      <p:ext uri="{BB962C8B-B14F-4D97-AF65-F5344CB8AC3E}">
        <p14:creationId xmlns:p14="http://schemas.microsoft.com/office/powerpoint/2010/main" val="360148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0437AAD-16A8-4CD7-BF2F-67F57C76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8D69EA3-87D7-49F5-B068-A3F8FF16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"/>
            <a:ext cx="12192000" cy="68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192D3F-6806-4E91-9C82-9BAC6C06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" y="290819"/>
            <a:ext cx="11709647" cy="656718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AFF35A-5F37-42F2-A692-3688A8721CDC}"/>
              </a:ext>
            </a:extLst>
          </p:cNvPr>
          <p:cNvSpPr txBox="1"/>
          <p:nvPr/>
        </p:nvSpPr>
        <p:spPr>
          <a:xfrm>
            <a:off x="97653" y="69238"/>
            <a:ext cx="1014717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1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.4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Eksenel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Olarak yüklenmiş bir çubukta ortalama normal gerilme </a:t>
            </a:r>
          </a:p>
        </p:txBody>
      </p:sp>
    </p:spTree>
    <p:extLst>
      <p:ext uri="{BB962C8B-B14F-4D97-AF65-F5344CB8AC3E}">
        <p14:creationId xmlns:p14="http://schemas.microsoft.com/office/powerpoint/2010/main" val="107030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87FFFE-E12C-478B-B657-4B513C7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5"/>
            <a:ext cx="12192000" cy="68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</Words>
  <Application>Microsoft Office PowerPoint</Application>
  <PresentationFormat>Geniş ekran</PresentationFormat>
  <Paragraphs>14</Paragraphs>
  <Slides>35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0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41</cp:revision>
  <dcterms:created xsi:type="dcterms:W3CDTF">2020-10-26T10:01:11Z</dcterms:created>
  <dcterms:modified xsi:type="dcterms:W3CDTF">2021-03-30T18:01:21Z</dcterms:modified>
</cp:coreProperties>
</file>